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794" y="138"/>
      </p:cViewPr>
      <p:guideLst>
        <p:guide orient="horz" pos="16224"/>
        <p:guide pos="5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7422696"/>
        <c:axId val="87421912"/>
        <c:axId val="0"/>
      </c:bar3DChart>
      <c:catAx>
        <c:axId val="87422696"/>
        <c:scaling>
          <c:orientation val="minMax"/>
        </c:scaling>
        <c:delete val="0"/>
        <c:axPos val="b"/>
        <c:numFmt formatCode="General" sourceLinked="1"/>
        <c:majorTickMark val="out"/>
        <c:minorTickMark val="none"/>
        <c:tickLblPos val="nextTo"/>
        <c:crossAx val="87421912"/>
        <c:crosses val="autoZero"/>
        <c:auto val="1"/>
        <c:lblAlgn val="ctr"/>
        <c:lblOffset val="100"/>
        <c:noMultiLvlLbl val="0"/>
      </c:catAx>
      <c:valAx>
        <c:axId val="87421912"/>
        <c:scaling>
          <c:orientation val="minMax"/>
        </c:scaling>
        <c:delete val="0"/>
        <c:axPos val="l"/>
        <c:majorGridlines/>
        <c:numFmt formatCode="General" sourceLinked="1"/>
        <c:majorTickMark val="out"/>
        <c:minorTickMark val="none"/>
        <c:tickLblPos val="nextTo"/>
        <c:crossAx val="87422696"/>
        <c:crosses val="autoZero"/>
        <c:crossBetween val="between"/>
      </c:valAx>
      <c:spPr>
        <a:noFill/>
        <a:ln w="25398">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w="25398">
          <a:noFill/>
        </a:ln>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14799216"/>
            <a:ext cx="33223200" cy="4572000"/>
          </a:xfrm>
        </p:spPr>
        <p:txBody>
          <a:bodyPr>
            <a:noAutofit/>
          </a:bodyPr>
          <a:lstStyle>
            <a:lvl1pPr marL="0" indent="0" algn="ctr">
              <a:buNone/>
              <a:defRPr sz="8800" spc="400" baseline="0">
                <a:solidFill>
                  <a:schemeClr val="tx2"/>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1828800" y="5734928"/>
            <a:ext cx="33223200" cy="7924800"/>
          </a:xfrm>
          <a:ln w="6350" cap="rnd">
            <a:noFill/>
          </a:ln>
        </p:spPr>
        <p:txBody>
          <a:bodyPr anchor="b" anchorCtr="0">
            <a:noAutofit/>
          </a:bodyPr>
          <a:lstStyle>
            <a:lvl1pPr algn="ctr">
              <a:defRPr lang="en-US" sz="192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5FA8B9C2-5310-4BB9-9813-A09C029CA706}"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1828800" y="6096000"/>
            <a:ext cx="3291840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94958CE4-7104-42C1-8500-A0E67CBBB836}"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
        <p:nvSpPr>
          <p:cNvPr id="2" name="Title 1"/>
          <p:cNvSpPr>
            <a:spLocks noGrp="1"/>
          </p:cNvSpPr>
          <p:nvPr>
            <p:ph type="title"/>
          </p:nvPr>
        </p:nvSpPr>
        <p:spPr>
          <a:xfrm>
            <a:off x="2743200" y="14020800"/>
            <a:ext cx="31699200" cy="5486400"/>
          </a:xfrm>
        </p:spPr>
        <p:txBody>
          <a:bodyPr>
            <a:noAutofit/>
          </a:bodyPr>
          <a:lstStyle>
            <a:lvl1pPr algn="l" rtl="0">
              <a:spcBef>
                <a:spcPct val="0"/>
              </a:spcBef>
              <a:buNone/>
              <a:defRPr lang="en-US" sz="192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743200" y="19835456"/>
            <a:ext cx="31699200" cy="3938944"/>
          </a:xfrm>
        </p:spPr>
        <p:txBody>
          <a:bodyPr anchor="t"/>
          <a:lstStyle>
            <a:lvl1pPr marL="0" indent="0">
              <a:buNone/>
              <a:defRPr sz="8000" spc="400" baseline="0">
                <a:solidFill>
                  <a:schemeClr val="tx2"/>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2743200" y="19667970"/>
            <a:ext cx="31699200" cy="17204"/>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1828800" y="6096000"/>
            <a:ext cx="16239744"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18592800" y="6096000"/>
            <a:ext cx="16239744"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1828800" y="5598372"/>
            <a:ext cx="16160752" cy="3048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365760" tIns="182880" rIns="365760" bIns="182880" anchor="b">
            <a:noAutofit/>
          </a:bodyPr>
          <a:lstStyle>
            <a:lvl1pPr marL="0" indent="0" algn="l">
              <a:spcBef>
                <a:spcPts val="0"/>
              </a:spcBef>
              <a:buNone/>
              <a:defRPr sz="10400" b="1">
                <a:solidFill>
                  <a:schemeClr val="tx2"/>
                </a:solidFill>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1828800" y="8807584"/>
            <a:ext cx="16154400" cy="1565452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18599152" y="8807584"/>
            <a:ext cx="16154400" cy="1565452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1828800" y="621792"/>
            <a:ext cx="32918400" cy="4572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18592800" y="5598372"/>
            <a:ext cx="16160752" cy="3048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365760" tIns="182880" rIns="365760" bIns="182880" anchor="b">
            <a:noAutofit/>
          </a:bodyPr>
          <a:lstStyle>
            <a:lvl1pPr marL="0" indent="0" algn="l">
              <a:spcBef>
                <a:spcPts val="0"/>
              </a:spcBef>
              <a:buNone/>
              <a:defRPr sz="10400" b="1" baseline="0">
                <a:solidFill>
                  <a:schemeClr val="tx2"/>
                </a:solidFill>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cxnSp>
        <p:nvCxnSpPr>
          <p:cNvPr id="10" name="Straight Connector 9"/>
          <p:cNvCxnSpPr/>
          <p:nvPr/>
        </p:nvCxnSpPr>
        <p:spPr>
          <a:xfrm>
            <a:off x="2251780" y="8720876"/>
            <a:ext cx="14996160" cy="6352"/>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19520" y="8720876"/>
            <a:ext cx="14996160" cy="6352"/>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688"/>
            <a:ext cx="8382000" cy="276224"/>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1828800" y="1828800"/>
            <a:ext cx="24993600" cy="2286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27127200" y="6400800"/>
            <a:ext cx="7936992" cy="14935200"/>
          </a:xfrm>
        </p:spPr>
        <p:txBody>
          <a:bodyPr tIns="182880" bIns="182880" anchor="t" anchorCtr="0"/>
          <a:lstStyle>
            <a:lvl1pPr marL="0" indent="0">
              <a:lnSpc>
                <a:spcPct val="125000"/>
              </a:lnSpc>
              <a:spcAft>
                <a:spcPts val="4000"/>
              </a:spcAft>
              <a:buNone/>
              <a:defRPr sz="6400">
                <a:solidFill>
                  <a:schemeClr val="tx2"/>
                </a:solidFill>
              </a:defRPr>
            </a:lvl1pPr>
            <a:lvl2pPr>
              <a:buNone/>
              <a:defRPr sz="4800"/>
            </a:lvl2pPr>
            <a:lvl3pPr>
              <a:buNone/>
              <a:defRPr sz="4000"/>
            </a:lvl3pPr>
            <a:lvl4pPr>
              <a:buNone/>
              <a:defRPr sz="3600"/>
            </a:lvl4pPr>
            <a:lvl5pPr>
              <a:buNone/>
              <a:defRPr sz="36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27127200" y="1828800"/>
            <a:ext cx="7924800" cy="4267200"/>
          </a:xfrm>
        </p:spPr>
        <p:txBody>
          <a:bodyPr lIns="365760" tIns="365760" anchor="b" anchorCtr="0"/>
          <a:lstStyle>
            <a:lvl1pPr algn="l">
              <a:buNone/>
              <a:defRPr sz="7200" b="1" spc="-20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07E3FAC9-7227-4A85-A351-D323704E7571}"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17600" y="1828800"/>
            <a:ext cx="8229600" cy="4267200"/>
          </a:xfrm>
        </p:spPr>
        <p:txBody>
          <a:bodyPr lIns="365760" tIns="365760" anchor="b" anchorCtr="0"/>
          <a:lstStyle>
            <a:lvl1pPr algn="l">
              <a:buNone/>
              <a:defRPr sz="7200" b="1" spc="-20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28800"/>
            <a:ext cx="24079200" cy="222504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128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26517600" y="6400800"/>
            <a:ext cx="8229600" cy="17678400"/>
          </a:xfrm>
        </p:spPr>
        <p:txBody>
          <a:bodyPr anchor="t" anchorCtr="0"/>
          <a:lstStyle>
            <a:lvl1pPr marL="0" indent="0">
              <a:lnSpc>
                <a:spcPct val="125000"/>
              </a:lnSpc>
              <a:spcAft>
                <a:spcPts val="4000"/>
              </a:spcAft>
              <a:buFontTx/>
              <a:buNone/>
              <a:defRPr sz="6400" b="0">
                <a:solidFill>
                  <a:schemeClr val="tx2"/>
                </a:solidFill>
              </a:defRPr>
            </a:lvl1pPr>
            <a:lvl2pPr>
              <a:defRPr sz="4800"/>
            </a:lvl2pPr>
            <a:lvl3pPr>
              <a:defRPr sz="4000"/>
            </a:lvl3pPr>
            <a:lvl4pPr>
              <a:defRPr sz="3600"/>
            </a:lvl4pPr>
            <a:lvl5pPr>
              <a:defRPr sz="36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C0B9DE8A-C2E4-431D-A778-A3DF3085369F}"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828800" y="5791202"/>
            <a:ext cx="32918400" cy="18713452"/>
          </a:xfrm>
          <a:prstGeom prst="rect">
            <a:avLst/>
          </a:prstGeom>
        </p:spPr>
        <p:txBody>
          <a:bodyPr vert="horz" lIns="365760" tIns="182880" rIns="365760" bIns="18288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3164800" y="24814668"/>
            <a:ext cx="10363200" cy="1536192"/>
          </a:xfrm>
          <a:prstGeom prst="rect">
            <a:avLst/>
          </a:prstGeom>
        </p:spPr>
        <p:txBody>
          <a:bodyPr vert="horz" lIns="365760" tIns="182880" rIns="365760" bIns="182880" anchor="ctr" anchorCtr="0"/>
          <a:lstStyle>
            <a:lvl1pPr algn="l" eaLnBrk="1" latinLnBrk="0" hangingPunct="1">
              <a:defRPr kumimoji="0" sz="4800">
                <a:solidFill>
                  <a:schemeClr val="tx2"/>
                </a:solidFill>
              </a:defRPr>
            </a:lvl1pPr>
          </a:lstStyle>
          <a:p>
            <a:pPr>
              <a:defRPr/>
            </a:pPr>
            <a:endParaRPr lang="en-US"/>
          </a:p>
        </p:txBody>
      </p:sp>
      <p:sp>
        <p:nvSpPr>
          <p:cNvPr id="10" name="Footer Placeholder 9"/>
          <p:cNvSpPr>
            <a:spLocks noGrp="1"/>
          </p:cNvSpPr>
          <p:nvPr>
            <p:ph type="ftr" sz="quarter" idx="3"/>
          </p:nvPr>
        </p:nvSpPr>
        <p:spPr>
          <a:xfrm>
            <a:off x="8534400" y="24814668"/>
            <a:ext cx="14325600" cy="1536192"/>
          </a:xfrm>
          <a:prstGeom prst="rect">
            <a:avLst/>
          </a:prstGeom>
        </p:spPr>
        <p:txBody>
          <a:bodyPr vert="horz" lIns="365760" tIns="182880" rIns="365760" bIns="182880" anchor="ctr" anchorCtr="0"/>
          <a:lstStyle>
            <a:lvl1pPr algn="r" eaLnBrk="1" latinLnBrk="0" hangingPunct="1">
              <a:defRPr kumimoji="0" sz="48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33642300" y="24726124"/>
            <a:ext cx="2438400" cy="1828800"/>
          </a:xfrm>
          <a:prstGeom prst="rect">
            <a:avLst/>
          </a:prstGeom>
          <a:noFill/>
        </p:spPr>
        <p:txBody>
          <a:bodyPr vert="horz" lIns="0" tIns="0" rIns="0" bIns="0" anchor="ctr" anchorCtr="0">
            <a:noAutofit/>
          </a:bodyPr>
          <a:lstStyle>
            <a:lvl1pPr algn="ctr" eaLnBrk="1" latinLnBrk="0" hangingPunct="1">
              <a:defRPr kumimoji="0" sz="6400" baseline="0">
                <a:solidFill>
                  <a:schemeClr val="tx2"/>
                </a:solidFill>
              </a:defRPr>
            </a:lvl1pPr>
          </a:lstStyle>
          <a:p>
            <a:pPr>
              <a:defRPr/>
            </a:pPr>
            <a:fld id="{1C302FDD-3C9E-4182-9C8E-7F492B68D426}" type="slidenum">
              <a:rPr lang="en-US" smtClean="0"/>
              <a:pPr>
                <a:defRPr/>
              </a:pPr>
              <a:t>‹#›</a:t>
            </a:fld>
            <a:endParaRPr lang="en-US"/>
          </a:p>
        </p:txBody>
      </p:sp>
      <p:sp>
        <p:nvSpPr>
          <p:cNvPr id="5" name="Title Placeholder 4"/>
          <p:cNvSpPr>
            <a:spLocks noGrp="1"/>
          </p:cNvSpPr>
          <p:nvPr>
            <p:ph type="title"/>
          </p:nvPr>
        </p:nvSpPr>
        <p:spPr>
          <a:xfrm>
            <a:off x="1828800" y="609600"/>
            <a:ext cx="32918400" cy="4876800"/>
          </a:xfrm>
          <a:prstGeom prst="rect">
            <a:avLst/>
          </a:prstGeom>
          <a:ln w="6350" cap="rnd">
            <a:noFill/>
          </a:ln>
        </p:spPr>
        <p:txBody>
          <a:bodyPr vert="horz" lIns="365760" tIns="182880" rIns="365760" bIns="182880"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lang="en-US" sz="16800" b="0" kern="1200" spc="-4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1097280" indent="-1097280" algn="l" rtl="0" eaLnBrk="1" latinLnBrk="0" hangingPunct="1">
        <a:spcBef>
          <a:spcPts val="2400"/>
        </a:spcBef>
        <a:buClr>
          <a:schemeClr val="accent2"/>
        </a:buClr>
        <a:buSzPct val="85000"/>
        <a:buFont typeface="Wingdings 2"/>
        <a:buChar char=""/>
        <a:defRPr kumimoji="0" sz="10400" kern="1200">
          <a:solidFill>
            <a:schemeClr val="tx1"/>
          </a:solidFill>
          <a:latin typeface="+mn-lt"/>
          <a:ea typeface="+mn-ea"/>
          <a:cs typeface="+mn-cs"/>
        </a:defRPr>
      </a:lvl1pPr>
      <a:lvl2pPr marL="2560320" indent="-1097280" algn="l" rtl="0" eaLnBrk="1" latinLnBrk="0" hangingPunct="1">
        <a:spcBef>
          <a:spcPts val="1200"/>
        </a:spcBef>
        <a:buClr>
          <a:schemeClr val="accent2">
            <a:shade val="75000"/>
          </a:schemeClr>
        </a:buClr>
        <a:buSzPct val="85000"/>
        <a:buFont typeface="Wingdings 2"/>
        <a:buChar char=""/>
        <a:defRPr kumimoji="0" sz="9600" kern="1200">
          <a:solidFill>
            <a:schemeClr val="tx2"/>
          </a:solidFill>
          <a:latin typeface="+mn-lt"/>
          <a:ea typeface="+mn-ea"/>
          <a:cs typeface="+mn-cs"/>
        </a:defRPr>
      </a:lvl2pPr>
      <a:lvl3pPr marL="4023360" indent="-914400" algn="l" rtl="0" eaLnBrk="1" latinLnBrk="0" hangingPunct="1">
        <a:spcBef>
          <a:spcPts val="1200"/>
        </a:spcBef>
        <a:buClr>
          <a:schemeClr val="accent2">
            <a:shade val="50000"/>
          </a:schemeClr>
        </a:buClr>
        <a:buSzPct val="85000"/>
        <a:buFont typeface="Wingdings 2"/>
        <a:buChar char=""/>
        <a:defRPr kumimoji="0" sz="8400" kern="1200">
          <a:solidFill>
            <a:schemeClr val="tx1"/>
          </a:solidFill>
          <a:latin typeface="+mn-lt"/>
          <a:ea typeface="+mn-ea"/>
          <a:cs typeface="+mn-cs"/>
        </a:defRPr>
      </a:lvl3pPr>
      <a:lvl4pPr marL="5120640" indent="-914400" algn="l" rtl="0" eaLnBrk="1" latinLnBrk="0" hangingPunct="1">
        <a:spcBef>
          <a:spcPts val="1200"/>
        </a:spcBef>
        <a:buClr>
          <a:schemeClr val="accent2">
            <a:shade val="75000"/>
          </a:schemeClr>
        </a:buClr>
        <a:buSzPct val="85000"/>
        <a:buFont typeface="Wingdings 2" pitchFamily="18" charset="2"/>
        <a:buChar char=""/>
        <a:defRPr kumimoji="0" sz="7600" kern="1200">
          <a:solidFill>
            <a:schemeClr val="tx1"/>
          </a:solidFill>
          <a:latin typeface="+mn-lt"/>
          <a:ea typeface="+mn-ea"/>
          <a:cs typeface="+mn-cs"/>
        </a:defRPr>
      </a:lvl4pPr>
      <a:lvl5pPr marL="6217920" indent="-914400" algn="l" rtl="0" eaLnBrk="1" latinLnBrk="0" hangingPunct="1">
        <a:spcBef>
          <a:spcPts val="1360"/>
        </a:spcBef>
        <a:buClr>
          <a:schemeClr val="accent2">
            <a:shade val="75000"/>
          </a:schemeClr>
        </a:buClr>
        <a:buSzPct val="85000"/>
        <a:buFont typeface="Wingdings 2" pitchFamily="18" charset="2"/>
        <a:buChar char=""/>
        <a:defRPr kumimoji="0" sz="6400" kern="1200">
          <a:solidFill>
            <a:schemeClr val="tx1"/>
          </a:solidFill>
          <a:latin typeface="+mn-lt"/>
          <a:ea typeface="+mn-ea"/>
          <a:cs typeface="+mn-cs"/>
        </a:defRPr>
      </a:lvl5pPr>
      <a:lvl6pPr marL="7315200" indent="-914400" algn="l" rtl="0" eaLnBrk="1" latinLnBrk="0" hangingPunct="1">
        <a:spcBef>
          <a:spcPts val="1360"/>
        </a:spcBef>
        <a:buClr>
          <a:schemeClr val="accent2">
            <a:shade val="75000"/>
          </a:schemeClr>
        </a:buClr>
        <a:buSzPct val="85000"/>
        <a:buFont typeface="Wingdings 2" pitchFamily="18" charset="2"/>
        <a:buChar char="?"/>
        <a:defRPr kumimoji="0" sz="6800" kern="1200">
          <a:solidFill>
            <a:schemeClr val="tx1"/>
          </a:solidFill>
          <a:latin typeface="+mn-lt"/>
          <a:ea typeface="+mn-ea"/>
          <a:cs typeface="+mn-cs"/>
        </a:defRPr>
      </a:lvl6pPr>
      <a:lvl7pPr marL="8046720" indent="-731520" algn="l" rtl="0" eaLnBrk="1" latinLnBrk="0" hangingPunct="1">
        <a:spcBef>
          <a:spcPts val="1360"/>
        </a:spcBef>
        <a:buClr>
          <a:schemeClr val="accent2">
            <a:shade val="75000"/>
          </a:schemeClr>
        </a:buClr>
        <a:buSzPct val="85000"/>
        <a:buFont typeface="Wingdings 2" pitchFamily="18" charset="2"/>
        <a:buChar char="?"/>
        <a:defRPr kumimoji="0" sz="6400" kern="1200" baseline="0">
          <a:solidFill>
            <a:schemeClr val="tx1"/>
          </a:solidFill>
          <a:latin typeface="+mn-lt"/>
          <a:ea typeface="+mn-ea"/>
          <a:cs typeface="+mn-cs"/>
        </a:defRPr>
      </a:lvl7pPr>
      <a:lvl8pPr marL="9144000" indent="-731520" algn="l" rtl="0" eaLnBrk="1" latinLnBrk="0" hangingPunct="1">
        <a:spcBef>
          <a:spcPts val="1360"/>
        </a:spcBef>
        <a:buClr>
          <a:schemeClr val="accent2">
            <a:shade val="75000"/>
          </a:schemeClr>
        </a:buClr>
        <a:buSzPct val="85000"/>
        <a:buFont typeface="Wingdings 2" pitchFamily="18" charset="2"/>
        <a:buChar char="?"/>
        <a:defRPr kumimoji="0" sz="6000" kern="1200">
          <a:solidFill>
            <a:schemeClr val="tx1"/>
          </a:solidFill>
          <a:latin typeface="+mn-lt"/>
          <a:ea typeface="+mn-ea"/>
          <a:cs typeface="+mn-cs"/>
        </a:defRPr>
      </a:lvl8pPr>
      <a:lvl9pPr marL="10241280" indent="-731520" algn="l" rtl="0" eaLnBrk="1" latinLnBrk="0" hangingPunct="1">
        <a:spcBef>
          <a:spcPts val="1360"/>
        </a:spcBef>
        <a:buClr>
          <a:schemeClr val="accent2">
            <a:shade val="75000"/>
          </a:schemeClr>
        </a:buClr>
        <a:buSzPct val="85000"/>
        <a:buFont typeface="Wingdings 2" pitchFamily="18" charset="2"/>
        <a:buChar char="?"/>
        <a:defRPr kumimoji="0" sz="6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457200" y="381000"/>
            <a:ext cx="35661600" cy="2985433"/>
          </a:xfrm>
          <a:prstGeom prst="rect">
            <a:avLst/>
          </a:prstGeom>
          <a:solidFill>
            <a:schemeClr val="bg2">
              <a:lumMod val="75000"/>
            </a:schemeClr>
          </a:solidFill>
          <a:ln w="9525">
            <a:noFill/>
            <a:miter lim="800000"/>
            <a:headEnd/>
            <a:tailEnd/>
          </a:ln>
          <a:effectLst>
            <a:softEdge rad="63500"/>
          </a:effectLst>
        </p:spPr>
        <p:txBody>
          <a:bodyPr wrap="square" lIns="84400" tIns="411480" rIns="84400" bIns="320040">
            <a:spAutoFit/>
          </a:bodyPr>
          <a:lstStyle/>
          <a:p>
            <a:pPr algn="ctr" defTabSz="3760788">
              <a:spcBef>
                <a:spcPct val="50000"/>
              </a:spcBef>
              <a:defRPr/>
            </a:pPr>
            <a:r>
              <a:rPr lang="en-US" sz="8000" b="1" dirty="0" smtClean="0">
                <a:solidFill>
                  <a:schemeClr val="tx1">
                    <a:lumMod val="85000"/>
                  </a:schemeClr>
                </a:solidFill>
                <a:latin typeface="Century Gothic" pitchFamily="34" charset="0"/>
              </a:rPr>
              <a:t>Title </a:t>
            </a:r>
            <a:r>
              <a:rPr lang="en-US" sz="8000" b="1" dirty="0">
                <a:solidFill>
                  <a:schemeClr val="tx1">
                    <a:lumMod val="85000"/>
                  </a:schemeClr>
                </a:solidFill>
                <a:latin typeface="Century Gothic" pitchFamily="34" charset="0"/>
              </a:rPr>
              <a:t>of your Poster Presentation</a:t>
            </a:r>
          </a:p>
          <a:p>
            <a:pPr algn="ctr" defTabSz="3760788">
              <a:spcBef>
                <a:spcPct val="50000"/>
              </a:spcBef>
              <a:defRPr/>
            </a:pPr>
            <a:r>
              <a:rPr lang="en-US" sz="4400" b="1" dirty="0">
                <a:solidFill>
                  <a:schemeClr val="tx1">
                    <a:lumMod val="75000"/>
                  </a:schemeClr>
                </a:solidFill>
                <a:latin typeface="Century Gothic" pitchFamily="34" charset="0"/>
              </a:rPr>
              <a:t>Student Presenter’s Name(s), Major(s) or Course </a:t>
            </a:r>
            <a:r>
              <a:rPr lang="en-US" sz="4400" b="1" dirty="0" smtClean="0">
                <a:solidFill>
                  <a:schemeClr val="tx1">
                    <a:lumMod val="75000"/>
                  </a:schemeClr>
                </a:solidFill>
                <a:latin typeface="Century Gothic" pitchFamily="34" charset="0"/>
              </a:rPr>
              <a:t>Name  ·   Mentor’s </a:t>
            </a:r>
            <a:r>
              <a:rPr lang="en-US" sz="4400" b="1" dirty="0">
                <a:solidFill>
                  <a:schemeClr val="tx1">
                    <a:lumMod val="75000"/>
                  </a:schemeClr>
                </a:solidFill>
                <a:latin typeface="Century Gothic" pitchFamily="34" charset="0"/>
              </a:rPr>
              <a:t>Name and Title, Department</a:t>
            </a:r>
          </a:p>
        </p:txBody>
      </p:sp>
      <p:sp>
        <p:nvSpPr>
          <p:cNvPr id="2051" name="Text Box 355"/>
          <p:cNvSpPr txBox="1">
            <a:spLocks noChangeArrowheads="1"/>
          </p:cNvSpPr>
          <p:nvPr/>
        </p:nvSpPr>
        <p:spPr bwMode="auto">
          <a:xfrm>
            <a:off x="894080" y="9359900"/>
            <a:ext cx="11297920" cy="469900"/>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a:t>Insert Text Here…</a:t>
            </a:r>
          </a:p>
        </p:txBody>
      </p:sp>
      <p:sp>
        <p:nvSpPr>
          <p:cNvPr id="2052" name="Text Box 356"/>
          <p:cNvSpPr txBox="1">
            <a:spLocks noChangeArrowheads="1"/>
          </p:cNvSpPr>
          <p:nvPr/>
        </p:nvSpPr>
        <p:spPr bwMode="auto">
          <a:xfrm>
            <a:off x="914400" y="18828558"/>
            <a:ext cx="10972800" cy="230187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55040" y="5365756"/>
            <a:ext cx="10322560" cy="2301216"/>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2" y="6289676"/>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2058" name="Text Box 364"/>
          <p:cNvSpPr txBox="1">
            <a:spLocks noChangeArrowheads="1"/>
          </p:cNvSpPr>
          <p:nvPr/>
        </p:nvSpPr>
        <p:spPr bwMode="auto">
          <a:xfrm>
            <a:off x="25533832" y="20961070"/>
            <a:ext cx="10127768"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451850" y="20269200"/>
            <a:ext cx="9295349"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effectLst>
                  <a:outerShdw blurRad="38100" dist="38100" dir="2700000" algn="tl">
                    <a:srgbClr val="000000">
                      <a:alpha val="43137"/>
                    </a:srgbClr>
                  </a:outerShdw>
                </a:effectLst>
              </a:rPr>
              <a:t>References</a:t>
            </a:r>
          </a:p>
        </p:txBody>
      </p:sp>
      <p:sp>
        <p:nvSpPr>
          <p:cNvPr id="2061" name="Text Box 368"/>
          <p:cNvSpPr txBox="1">
            <a:spLocks noChangeArrowheads="1"/>
          </p:cNvSpPr>
          <p:nvPr/>
        </p:nvSpPr>
        <p:spPr bwMode="auto">
          <a:xfrm>
            <a:off x="25603200" y="5562610"/>
            <a:ext cx="10058400" cy="4148140"/>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603200" y="13676316"/>
            <a:ext cx="10058400" cy="2670176"/>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1043" name="Text Box 355"/>
          <p:cNvSpPr txBox="1">
            <a:spLocks noChangeArrowheads="1"/>
          </p:cNvSpPr>
          <p:nvPr/>
        </p:nvSpPr>
        <p:spPr bwMode="auto">
          <a:xfrm>
            <a:off x="1153160" y="16390144"/>
            <a:ext cx="715264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t>Insert graphic and captions. Include source of graphics used from the web.</a:t>
            </a:r>
          </a:p>
        </p:txBody>
      </p:sp>
      <p:sp>
        <p:nvSpPr>
          <p:cNvPr id="2066" name="Text Box 356"/>
          <p:cNvSpPr txBox="1">
            <a:spLocks noChangeArrowheads="1"/>
          </p:cNvSpPr>
          <p:nvPr/>
        </p:nvSpPr>
        <p:spPr bwMode="auto">
          <a:xfrm>
            <a:off x="12420614" y="5334014"/>
            <a:ext cx="11318876" cy="1562100"/>
          </a:xfrm>
          <a:prstGeom prst="rect">
            <a:avLst/>
          </a:prstGeom>
          <a:noFill/>
          <a:ln w="9525">
            <a:noFill/>
            <a:miter lim="800000"/>
            <a:headEnd/>
            <a:tailEnd/>
          </a:ln>
        </p:spPr>
        <p:txBody>
          <a:bodyPr lIns="84400" tIns="42200" rIns="84400" bIns="42200">
            <a:spAutoFit/>
          </a:bodyPr>
          <a:lstStyle/>
          <a:p>
            <a:pPr algn="just" defTabSz="3760788">
              <a:defRPr/>
            </a:pPr>
            <a:r>
              <a:rPr lang="en-US" sz="2400"/>
              <a:t>(replace this text with your own) </a:t>
            </a:r>
          </a:p>
          <a:p>
            <a:pPr algn="just" defTabSz="3760788">
              <a:defRPr/>
            </a:pPr>
            <a:endParaRPr lang="en-US" sz="2400"/>
          </a:p>
          <a:p>
            <a:pPr algn="just" defTabSz="3760788">
              <a:defRPr/>
            </a:pPr>
            <a:r>
              <a:rPr lang="en-US" sz="2400"/>
              <a:t>In this section consider using graphs, histograms, and other visuals to display your data or stages in the development of artwork, etc. </a:t>
            </a:r>
          </a:p>
        </p:txBody>
      </p:sp>
      <p:pic>
        <p:nvPicPr>
          <p:cNvPr id="1046" name="Picture 37" descr="j040704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14" y="12961144"/>
            <a:ext cx="28829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38"/>
          <p:cNvGraphicFramePr>
            <a:graphicFrameLocks/>
          </p:cNvGraphicFramePr>
          <p:nvPr>
            <p:extLst>
              <p:ext uri="{D42A27DB-BD31-4B8C-83A1-F6EECF244321}">
                <p14:modId xmlns:p14="http://schemas.microsoft.com/office/powerpoint/2010/main" val="3202206912"/>
              </p:ext>
            </p:extLst>
          </p:nvPr>
        </p:nvGraphicFramePr>
        <p:xfrm>
          <a:off x="17272000" y="14871700"/>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047" name="Text Box 355"/>
          <p:cNvSpPr txBox="1">
            <a:spLocks noChangeArrowheads="1"/>
          </p:cNvSpPr>
          <p:nvPr/>
        </p:nvSpPr>
        <p:spPr bwMode="auto">
          <a:xfrm>
            <a:off x="18288000" y="13906500"/>
            <a:ext cx="472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a:t>Insert Tables or Images of artwork, etc.</a:t>
            </a:r>
          </a:p>
        </p:txBody>
      </p:sp>
      <p:sp>
        <p:nvSpPr>
          <p:cNvPr id="2072" name="Text Box 364"/>
          <p:cNvSpPr txBox="1">
            <a:spLocks noChangeArrowheads="1"/>
          </p:cNvSpPr>
          <p:nvPr/>
        </p:nvSpPr>
        <p:spPr bwMode="auto">
          <a:xfrm>
            <a:off x="25603200" y="17498744"/>
            <a:ext cx="10058399" cy="15621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603200" y="16840200"/>
            <a:ext cx="10058399"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effectLst>
                  <a:outerShdw blurRad="38100" dist="38100" dir="2700000" algn="tl">
                    <a:srgbClr val="000000">
                      <a:alpha val="43137"/>
                    </a:srgbClr>
                  </a:outerShdw>
                </a:effectLst>
              </a:rPr>
              <a:t>Acknowledgements</a:t>
            </a:r>
          </a:p>
        </p:txBody>
      </p:sp>
      <p:sp>
        <p:nvSpPr>
          <p:cNvPr id="2074" name="TextBox 25"/>
          <p:cNvSpPr txBox="1">
            <a:spLocks noChangeArrowheads="1"/>
          </p:cNvSpPr>
          <p:nvPr/>
        </p:nvSpPr>
        <p:spPr bwMode="auto">
          <a:xfrm>
            <a:off x="12649200" y="15125700"/>
            <a:ext cx="4267200" cy="840264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1626028333"/>
              </p:ext>
            </p:extLst>
          </p:nvPr>
        </p:nvGraphicFramePr>
        <p:xfrm>
          <a:off x="17729200" y="20396200"/>
          <a:ext cx="5384800" cy="35560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160" y="459303"/>
            <a:ext cx="2307799" cy="2619084"/>
          </a:xfrm>
          <a:prstGeom prst="rect">
            <a:avLst/>
          </a:prstGeom>
        </p:spPr>
      </p:pic>
      <p:sp>
        <p:nvSpPr>
          <p:cNvPr id="28" name="Text Box 359"/>
          <p:cNvSpPr txBox="1">
            <a:spLocks noChangeArrowheads="1"/>
          </p:cNvSpPr>
          <p:nvPr/>
        </p:nvSpPr>
        <p:spPr bwMode="auto">
          <a:xfrm>
            <a:off x="1019388" y="18015784"/>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9" name="Text Box 360"/>
          <p:cNvSpPr txBox="1">
            <a:spLocks noChangeArrowheads="1"/>
          </p:cNvSpPr>
          <p:nvPr/>
        </p:nvSpPr>
        <p:spPr bwMode="auto">
          <a:xfrm>
            <a:off x="894080" y="8182582"/>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935990" y="449580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5603200" y="4200416"/>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5603200" y="12246677"/>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3" name="Text Box 359"/>
          <p:cNvSpPr txBox="1">
            <a:spLocks noChangeArrowheads="1"/>
          </p:cNvSpPr>
          <p:nvPr/>
        </p:nvSpPr>
        <p:spPr bwMode="auto">
          <a:xfrm>
            <a:off x="12420614" y="443039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1273" y="741050"/>
            <a:ext cx="2600326" cy="230711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9">
      <a:dk1>
        <a:sysClr val="windowText" lastClr="000000"/>
      </a:dk1>
      <a:lt1>
        <a:sysClr val="window" lastClr="FFFFFF"/>
      </a:lt1>
      <a:dk2>
        <a:srgbClr val="666666"/>
      </a:dk2>
      <a:lt2>
        <a:srgbClr val="D2D2D2"/>
      </a:lt2>
      <a:accent1>
        <a:srgbClr val="FFC000"/>
      </a:accent1>
      <a:accent2>
        <a:srgbClr val="FF9900"/>
      </a:accent2>
      <a:accent3>
        <a:srgbClr val="9C007F"/>
      </a:accent3>
      <a:accent4>
        <a:srgbClr val="68007F"/>
      </a:accent4>
      <a:accent5>
        <a:srgbClr val="005BD3"/>
      </a:accent5>
      <a:accent6>
        <a:srgbClr val="00349E"/>
      </a:accent6>
      <a:hlink>
        <a:srgbClr val="17BBFD"/>
      </a:hlink>
      <a:folHlink>
        <a:srgbClr val="FF79C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8EC49-70E9-400A-99F4-2231C1E24C2F}"/>
</file>

<file path=customXml/itemProps2.xml><?xml version="1.0" encoding="utf-8"?>
<ds:datastoreItem xmlns:ds="http://schemas.openxmlformats.org/officeDocument/2006/customXml" ds:itemID="{C337D592-A4E4-4D43-A674-1AB0C5270984}"/>
</file>

<file path=customXml/itemProps3.xml><?xml version="1.0" encoding="utf-8"?>
<ds:datastoreItem xmlns:ds="http://schemas.openxmlformats.org/officeDocument/2006/customXml" ds:itemID="{33F600C4-7575-4BC2-8B77-49F16DD7C367}"/>
</file>

<file path=docProps/app.xml><?xml version="1.0" encoding="utf-8"?>
<Properties xmlns="http://schemas.openxmlformats.org/officeDocument/2006/extended-properties" xmlns:vt="http://schemas.openxmlformats.org/officeDocument/2006/docPropsVTypes">
  <Template>Paper</Template>
  <TotalTime>1062</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Century Gothic</vt:lpstr>
      <vt:lpstr>Constantia</vt:lpstr>
      <vt:lpstr>Wingdings 2</vt:lpstr>
      <vt:lpstr>Paper</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100</cp:revision>
  <dcterms:created xsi:type="dcterms:W3CDTF">2005-03-16T15:57:41Z</dcterms:created>
  <dcterms:modified xsi:type="dcterms:W3CDTF">2017-02-27T16:24:58Z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